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03E439B-46B5-4FA9-B6BB-5115F4E2F200}">
  <a:tblStyle styleId="{D03E439B-46B5-4FA9-B6BB-5115F4E2F20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210587" y="685800"/>
            <a:ext cx="443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210587" y="685800"/>
            <a:ext cx="443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113100" lIns="113100" rIns="113100" wrap="square" tIns="113100"/>
          <a:lstStyle>
            <a:lvl1pPr lvl="0" algn="ctr">
              <a:spcBef>
                <a:spcPts val="0"/>
              </a:spcBef>
              <a:buSzPts val="6400"/>
              <a:buNone/>
              <a:defRPr sz="6400"/>
            </a:lvl1pPr>
            <a:lvl2pPr lvl="1" algn="ctr">
              <a:spcBef>
                <a:spcPts val="0"/>
              </a:spcBef>
              <a:buSzPts val="6400"/>
              <a:buNone/>
              <a:defRPr sz="6400"/>
            </a:lvl2pPr>
            <a:lvl3pPr lvl="2" algn="ctr">
              <a:spcBef>
                <a:spcPts val="0"/>
              </a:spcBef>
              <a:buSzPts val="6400"/>
              <a:buNone/>
              <a:defRPr sz="6400"/>
            </a:lvl3pPr>
            <a:lvl4pPr lvl="3" algn="ctr">
              <a:spcBef>
                <a:spcPts val="0"/>
              </a:spcBef>
              <a:buSzPts val="6400"/>
              <a:buNone/>
              <a:defRPr sz="6400"/>
            </a:lvl4pPr>
            <a:lvl5pPr lvl="4" algn="ctr">
              <a:spcBef>
                <a:spcPts val="0"/>
              </a:spcBef>
              <a:buSzPts val="6400"/>
              <a:buNone/>
              <a:defRPr sz="6400"/>
            </a:lvl5pPr>
            <a:lvl6pPr lvl="5" algn="ctr">
              <a:spcBef>
                <a:spcPts val="0"/>
              </a:spcBef>
              <a:buSzPts val="6400"/>
              <a:buNone/>
              <a:defRPr sz="6400"/>
            </a:lvl6pPr>
            <a:lvl7pPr lvl="6" algn="ctr">
              <a:spcBef>
                <a:spcPts val="0"/>
              </a:spcBef>
              <a:buSzPts val="6400"/>
              <a:buNone/>
              <a:defRPr sz="6400"/>
            </a:lvl7pPr>
            <a:lvl8pPr lvl="7" algn="ctr">
              <a:spcBef>
                <a:spcPts val="0"/>
              </a:spcBef>
              <a:buSzPts val="6400"/>
              <a:buNone/>
              <a:defRPr sz="6400"/>
            </a:lvl8pPr>
            <a:lvl9pPr lvl="8" algn="ctr">
              <a:spcBef>
                <a:spcPts val="0"/>
              </a:spcBef>
              <a:buSzPts val="6400"/>
              <a:buNone/>
              <a:defRPr sz="64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42870" y="4282678"/>
            <a:ext cx="9372900" cy="11976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113100" lIns="113100" rIns="113100" wrap="square" tIns="113100"/>
          <a:lstStyle>
            <a:lvl1pPr lvl="0" algn="ctr">
              <a:spcBef>
                <a:spcPts val="0"/>
              </a:spcBef>
              <a:buSzPts val="14800"/>
              <a:buNone/>
              <a:defRPr sz="14800"/>
            </a:lvl1pPr>
            <a:lvl2pPr lvl="1" algn="ctr">
              <a:spcBef>
                <a:spcPts val="0"/>
              </a:spcBef>
              <a:buSzPts val="14800"/>
              <a:buNone/>
              <a:defRPr sz="14800"/>
            </a:lvl2pPr>
            <a:lvl3pPr lvl="2" algn="ctr">
              <a:spcBef>
                <a:spcPts val="0"/>
              </a:spcBef>
              <a:buSzPts val="14800"/>
              <a:buNone/>
              <a:defRPr sz="14800"/>
            </a:lvl3pPr>
            <a:lvl4pPr lvl="3" algn="ctr">
              <a:spcBef>
                <a:spcPts val="0"/>
              </a:spcBef>
              <a:buSzPts val="14800"/>
              <a:buNone/>
              <a:defRPr sz="14800"/>
            </a:lvl4pPr>
            <a:lvl5pPr lvl="4" algn="ctr">
              <a:spcBef>
                <a:spcPts val="0"/>
              </a:spcBef>
              <a:buSzPts val="14800"/>
              <a:buNone/>
              <a:defRPr sz="14800"/>
            </a:lvl5pPr>
            <a:lvl6pPr lvl="5" algn="ctr">
              <a:spcBef>
                <a:spcPts val="0"/>
              </a:spcBef>
              <a:buSzPts val="14800"/>
              <a:buNone/>
              <a:defRPr sz="14800"/>
            </a:lvl6pPr>
            <a:lvl7pPr lvl="6" algn="ctr">
              <a:spcBef>
                <a:spcPts val="0"/>
              </a:spcBef>
              <a:buSzPts val="14800"/>
              <a:buNone/>
              <a:defRPr sz="14800"/>
            </a:lvl7pPr>
            <a:lvl8pPr lvl="7" algn="ctr">
              <a:spcBef>
                <a:spcPts val="0"/>
              </a:spcBef>
              <a:buSzPts val="14800"/>
              <a:buNone/>
              <a:defRPr sz="14800"/>
            </a:lvl8pPr>
            <a:lvl9pPr lvl="8" algn="ctr">
              <a:spcBef>
                <a:spcPts val="0"/>
              </a:spcBef>
              <a:buSzPts val="14800"/>
              <a:buNone/>
              <a:defRPr sz="148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 algn="ctr">
              <a:spcBef>
                <a:spcPts val="0"/>
              </a:spcBef>
              <a:buSzPts val="2200"/>
              <a:buChar char="●"/>
              <a:defRPr/>
            </a:lvl1pPr>
            <a:lvl2pPr lvl="1" algn="ctr">
              <a:spcBef>
                <a:spcPts val="0"/>
              </a:spcBef>
              <a:buSzPts val="1700"/>
              <a:buChar char="○"/>
              <a:defRPr/>
            </a:lvl2pPr>
            <a:lvl3pPr lvl="2" algn="ctr">
              <a:spcBef>
                <a:spcPts val="0"/>
              </a:spcBef>
              <a:buSzPts val="1700"/>
              <a:buChar char="■"/>
              <a:defRPr/>
            </a:lvl3pPr>
            <a:lvl4pPr lvl="3" algn="ctr">
              <a:spcBef>
                <a:spcPts val="0"/>
              </a:spcBef>
              <a:buSzPts val="1700"/>
              <a:buChar char="●"/>
              <a:defRPr/>
            </a:lvl4pPr>
            <a:lvl5pPr lvl="4" algn="ctr">
              <a:spcBef>
                <a:spcPts val="0"/>
              </a:spcBef>
              <a:buSzPts val="1700"/>
              <a:buChar char="○"/>
              <a:defRPr/>
            </a:lvl5pPr>
            <a:lvl6pPr lvl="5" algn="ctr">
              <a:spcBef>
                <a:spcPts val="0"/>
              </a:spcBef>
              <a:buSzPts val="1700"/>
              <a:buChar char="■"/>
              <a:defRPr/>
            </a:lvl6pPr>
            <a:lvl7pPr lvl="6" algn="ctr">
              <a:spcBef>
                <a:spcPts val="0"/>
              </a:spcBef>
              <a:buSzPts val="1700"/>
              <a:buChar char="●"/>
              <a:defRPr/>
            </a:lvl7pPr>
            <a:lvl8pPr lvl="7" algn="ctr">
              <a:spcBef>
                <a:spcPts val="0"/>
              </a:spcBef>
              <a:buSzPts val="1700"/>
              <a:buChar char="○"/>
              <a:defRPr/>
            </a:lvl8pPr>
            <a:lvl9pPr lvl="8" algn="ctr">
              <a:spcBef>
                <a:spcPts val="0"/>
              </a:spcBef>
              <a:buSzPts val="17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113100" lIns="113100" rIns="113100" wrap="square" tIns="113100"/>
          <a:lstStyle>
            <a:lvl1pPr lvl="0" algn="ctr">
              <a:spcBef>
                <a:spcPts val="0"/>
              </a:spcBef>
              <a:buSzPts val="4500"/>
              <a:buNone/>
              <a:defRPr sz="4500"/>
            </a:lvl1pPr>
            <a:lvl2pPr lvl="1" algn="ctr">
              <a:spcBef>
                <a:spcPts val="0"/>
              </a:spcBef>
              <a:buSzPts val="4500"/>
              <a:buNone/>
              <a:defRPr sz="4500"/>
            </a:lvl2pPr>
            <a:lvl3pPr lvl="2" algn="ctr">
              <a:spcBef>
                <a:spcPts val="0"/>
              </a:spcBef>
              <a:buSzPts val="4500"/>
              <a:buNone/>
              <a:defRPr sz="4500"/>
            </a:lvl3pPr>
            <a:lvl4pPr lvl="3" algn="ctr">
              <a:spcBef>
                <a:spcPts val="0"/>
              </a:spcBef>
              <a:buSzPts val="4500"/>
              <a:buNone/>
              <a:defRPr sz="4500"/>
            </a:lvl4pPr>
            <a:lvl5pPr lvl="4" algn="ctr">
              <a:spcBef>
                <a:spcPts val="0"/>
              </a:spcBef>
              <a:buSzPts val="4500"/>
              <a:buNone/>
              <a:defRPr sz="4500"/>
            </a:lvl5pPr>
            <a:lvl6pPr lvl="5" algn="ctr">
              <a:spcBef>
                <a:spcPts val="0"/>
              </a:spcBef>
              <a:buSzPts val="4500"/>
              <a:buNone/>
              <a:defRPr sz="4500"/>
            </a:lvl6pPr>
            <a:lvl7pPr lvl="6" algn="ctr">
              <a:spcBef>
                <a:spcPts val="0"/>
              </a:spcBef>
              <a:buSzPts val="4500"/>
              <a:buNone/>
              <a:defRPr sz="4500"/>
            </a:lvl7pPr>
            <a:lvl8pPr lvl="7" algn="ctr">
              <a:spcBef>
                <a:spcPts val="0"/>
              </a:spcBef>
              <a:buSzPts val="4500"/>
              <a:buNone/>
              <a:defRPr sz="4500"/>
            </a:lvl8pPr>
            <a:lvl9pPr lvl="8" algn="ctr">
              <a:spcBef>
                <a:spcPts val="0"/>
              </a:spcBef>
              <a:buSzPts val="4500"/>
              <a:buNone/>
              <a:defRPr sz="45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SzPts val="3500"/>
              <a:buNone/>
              <a:defRPr/>
            </a:lvl1pPr>
            <a:lvl2pPr lvl="1">
              <a:spcBef>
                <a:spcPts val="0"/>
              </a:spcBef>
              <a:buSzPts val="3500"/>
              <a:buNone/>
              <a:defRPr/>
            </a:lvl2pPr>
            <a:lvl3pPr lvl="2">
              <a:spcBef>
                <a:spcPts val="0"/>
              </a:spcBef>
              <a:buSzPts val="3500"/>
              <a:buNone/>
              <a:defRPr/>
            </a:lvl3pPr>
            <a:lvl4pPr lvl="3">
              <a:spcBef>
                <a:spcPts val="0"/>
              </a:spcBef>
              <a:buSzPts val="3500"/>
              <a:buNone/>
              <a:defRPr/>
            </a:lvl4pPr>
            <a:lvl5pPr lvl="4">
              <a:spcBef>
                <a:spcPts val="0"/>
              </a:spcBef>
              <a:buSzPts val="3500"/>
              <a:buNone/>
              <a:defRPr/>
            </a:lvl5pPr>
            <a:lvl6pPr lvl="5">
              <a:spcBef>
                <a:spcPts val="0"/>
              </a:spcBef>
              <a:buSzPts val="3500"/>
              <a:buNone/>
              <a:defRPr/>
            </a:lvl6pPr>
            <a:lvl7pPr lvl="6">
              <a:spcBef>
                <a:spcPts val="0"/>
              </a:spcBef>
              <a:buSzPts val="3500"/>
              <a:buNone/>
              <a:defRPr/>
            </a:lvl7pPr>
            <a:lvl8pPr lvl="7">
              <a:spcBef>
                <a:spcPts val="0"/>
              </a:spcBef>
              <a:buSzPts val="3500"/>
              <a:buNone/>
              <a:defRPr/>
            </a:lvl8pPr>
            <a:lvl9pPr lvl="8">
              <a:spcBef>
                <a:spcPts val="0"/>
              </a:spcBef>
              <a:buSzPts val="35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SzPts val="2200"/>
              <a:buChar char="●"/>
              <a:defRPr/>
            </a:lvl1pPr>
            <a:lvl2pPr lvl="1">
              <a:spcBef>
                <a:spcPts val="0"/>
              </a:spcBef>
              <a:buSzPts val="1700"/>
              <a:buChar char="○"/>
              <a:defRPr/>
            </a:lvl2pPr>
            <a:lvl3pPr lvl="2">
              <a:spcBef>
                <a:spcPts val="0"/>
              </a:spcBef>
              <a:buSzPts val="1700"/>
              <a:buChar char="■"/>
              <a:defRPr/>
            </a:lvl3pPr>
            <a:lvl4pPr lvl="3">
              <a:spcBef>
                <a:spcPts val="0"/>
              </a:spcBef>
              <a:buSzPts val="1700"/>
              <a:buChar char="●"/>
              <a:defRPr/>
            </a:lvl4pPr>
            <a:lvl5pPr lvl="4">
              <a:spcBef>
                <a:spcPts val="0"/>
              </a:spcBef>
              <a:buSzPts val="1700"/>
              <a:buChar char="○"/>
              <a:defRPr/>
            </a:lvl5pPr>
            <a:lvl6pPr lvl="5">
              <a:spcBef>
                <a:spcPts val="0"/>
              </a:spcBef>
              <a:buSzPts val="1700"/>
              <a:buChar char="■"/>
              <a:defRPr/>
            </a:lvl6pPr>
            <a:lvl7pPr lvl="6">
              <a:spcBef>
                <a:spcPts val="0"/>
              </a:spcBef>
              <a:buSzPts val="1700"/>
              <a:buChar char="●"/>
              <a:defRPr/>
            </a:lvl7pPr>
            <a:lvl8pPr lvl="7">
              <a:spcBef>
                <a:spcPts val="0"/>
              </a:spcBef>
              <a:buSzPts val="1700"/>
              <a:buChar char="○"/>
              <a:defRPr/>
            </a:lvl8pPr>
            <a:lvl9pPr lvl="8">
              <a:spcBef>
                <a:spcPts val="0"/>
              </a:spcBef>
              <a:buSzPts val="17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SzPts val="3500"/>
              <a:buNone/>
              <a:defRPr/>
            </a:lvl1pPr>
            <a:lvl2pPr lvl="1">
              <a:spcBef>
                <a:spcPts val="0"/>
              </a:spcBef>
              <a:buSzPts val="3500"/>
              <a:buNone/>
              <a:defRPr/>
            </a:lvl2pPr>
            <a:lvl3pPr lvl="2">
              <a:spcBef>
                <a:spcPts val="0"/>
              </a:spcBef>
              <a:buSzPts val="3500"/>
              <a:buNone/>
              <a:defRPr/>
            </a:lvl3pPr>
            <a:lvl4pPr lvl="3">
              <a:spcBef>
                <a:spcPts val="0"/>
              </a:spcBef>
              <a:buSzPts val="3500"/>
              <a:buNone/>
              <a:defRPr/>
            </a:lvl4pPr>
            <a:lvl5pPr lvl="4">
              <a:spcBef>
                <a:spcPts val="0"/>
              </a:spcBef>
              <a:buSzPts val="3500"/>
              <a:buNone/>
              <a:defRPr/>
            </a:lvl5pPr>
            <a:lvl6pPr lvl="5">
              <a:spcBef>
                <a:spcPts val="0"/>
              </a:spcBef>
              <a:buSzPts val="3500"/>
              <a:buNone/>
              <a:defRPr/>
            </a:lvl6pPr>
            <a:lvl7pPr lvl="6">
              <a:spcBef>
                <a:spcPts val="0"/>
              </a:spcBef>
              <a:buSzPts val="3500"/>
              <a:buNone/>
              <a:defRPr/>
            </a:lvl7pPr>
            <a:lvl8pPr lvl="7">
              <a:spcBef>
                <a:spcPts val="0"/>
              </a:spcBef>
              <a:buSzPts val="3500"/>
              <a:buNone/>
              <a:defRPr/>
            </a:lvl8pPr>
            <a:lvl9pPr lvl="8">
              <a:spcBef>
                <a:spcPts val="0"/>
              </a:spcBef>
              <a:buSzPts val="35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SzPts val="1700"/>
              <a:buChar char="●"/>
              <a:defRPr sz="1700"/>
            </a:lvl1pPr>
            <a:lvl2pPr lvl="1">
              <a:spcBef>
                <a:spcPts val="0"/>
              </a:spcBef>
              <a:buSzPts val="1500"/>
              <a:buChar char="○"/>
              <a:defRPr sz="1500"/>
            </a:lvl2pPr>
            <a:lvl3pPr lvl="2">
              <a:spcBef>
                <a:spcPts val="0"/>
              </a:spcBef>
              <a:buSzPts val="1500"/>
              <a:buChar char="■"/>
              <a:defRPr sz="1500"/>
            </a:lvl3pPr>
            <a:lvl4pPr lvl="3">
              <a:spcBef>
                <a:spcPts val="0"/>
              </a:spcBef>
              <a:buSzPts val="1500"/>
              <a:buChar char="●"/>
              <a:defRPr sz="1500"/>
            </a:lvl4pPr>
            <a:lvl5pPr lvl="4">
              <a:spcBef>
                <a:spcPts val="0"/>
              </a:spcBef>
              <a:buSzPts val="1500"/>
              <a:buChar char="○"/>
              <a:defRPr sz="1500"/>
            </a:lvl5pPr>
            <a:lvl6pPr lvl="5">
              <a:spcBef>
                <a:spcPts val="0"/>
              </a:spcBef>
              <a:buSzPts val="1500"/>
              <a:buChar char="■"/>
              <a:defRPr sz="1500"/>
            </a:lvl6pPr>
            <a:lvl7pPr lvl="6">
              <a:spcBef>
                <a:spcPts val="0"/>
              </a:spcBef>
              <a:buSzPts val="1500"/>
              <a:buChar char="●"/>
              <a:defRPr sz="1500"/>
            </a:lvl7pPr>
            <a:lvl8pPr lvl="7">
              <a:spcBef>
                <a:spcPts val="0"/>
              </a:spcBef>
              <a:buSzPts val="1500"/>
              <a:buChar char="○"/>
              <a:defRPr sz="1500"/>
            </a:lvl8pPr>
            <a:lvl9pPr lvl="8">
              <a:spcBef>
                <a:spcPts val="0"/>
              </a:spcBef>
              <a:buSzPts val="1500"/>
              <a:buChar char="■"/>
              <a:defRPr sz="15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SzPts val="1700"/>
              <a:buChar char="●"/>
              <a:defRPr sz="1700"/>
            </a:lvl1pPr>
            <a:lvl2pPr lvl="1">
              <a:spcBef>
                <a:spcPts val="0"/>
              </a:spcBef>
              <a:buSzPts val="1500"/>
              <a:buChar char="○"/>
              <a:defRPr sz="1500"/>
            </a:lvl2pPr>
            <a:lvl3pPr lvl="2">
              <a:spcBef>
                <a:spcPts val="0"/>
              </a:spcBef>
              <a:buSzPts val="1500"/>
              <a:buChar char="■"/>
              <a:defRPr sz="1500"/>
            </a:lvl3pPr>
            <a:lvl4pPr lvl="3">
              <a:spcBef>
                <a:spcPts val="0"/>
              </a:spcBef>
              <a:buSzPts val="1500"/>
              <a:buChar char="●"/>
              <a:defRPr sz="1500"/>
            </a:lvl4pPr>
            <a:lvl5pPr lvl="4">
              <a:spcBef>
                <a:spcPts val="0"/>
              </a:spcBef>
              <a:buSzPts val="1500"/>
              <a:buChar char="○"/>
              <a:defRPr sz="1500"/>
            </a:lvl5pPr>
            <a:lvl6pPr lvl="5">
              <a:spcBef>
                <a:spcPts val="0"/>
              </a:spcBef>
              <a:buSzPts val="1500"/>
              <a:buChar char="■"/>
              <a:defRPr sz="1500"/>
            </a:lvl6pPr>
            <a:lvl7pPr lvl="6">
              <a:spcBef>
                <a:spcPts val="0"/>
              </a:spcBef>
              <a:buSzPts val="1500"/>
              <a:buChar char="●"/>
              <a:defRPr sz="1500"/>
            </a:lvl7pPr>
            <a:lvl8pPr lvl="7">
              <a:spcBef>
                <a:spcPts val="0"/>
              </a:spcBef>
              <a:buSzPts val="1500"/>
              <a:buChar char="○"/>
              <a:defRPr sz="1500"/>
            </a:lvl8pPr>
            <a:lvl9pPr lvl="8">
              <a:spcBef>
                <a:spcPts val="0"/>
              </a:spcBef>
              <a:buSzPts val="1500"/>
              <a:buChar char="■"/>
              <a:defRPr sz="15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SzPts val="3500"/>
              <a:buNone/>
              <a:defRPr/>
            </a:lvl1pPr>
            <a:lvl2pPr lvl="1">
              <a:spcBef>
                <a:spcPts val="0"/>
              </a:spcBef>
              <a:buSzPts val="3500"/>
              <a:buNone/>
              <a:defRPr/>
            </a:lvl2pPr>
            <a:lvl3pPr lvl="2">
              <a:spcBef>
                <a:spcPts val="0"/>
              </a:spcBef>
              <a:buSzPts val="3500"/>
              <a:buNone/>
              <a:defRPr/>
            </a:lvl3pPr>
            <a:lvl4pPr lvl="3">
              <a:spcBef>
                <a:spcPts val="0"/>
              </a:spcBef>
              <a:buSzPts val="3500"/>
              <a:buNone/>
              <a:defRPr/>
            </a:lvl4pPr>
            <a:lvl5pPr lvl="4">
              <a:spcBef>
                <a:spcPts val="0"/>
              </a:spcBef>
              <a:buSzPts val="3500"/>
              <a:buNone/>
              <a:defRPr/>
            </a:lvl5pPr>
            <a:lvl6pPr lvl="5">
              <a:spcBef>
                <a:spcPts val="0"/>
              </a:spcBef>
              <a:buSzPts val="3500"/>
              <a:buNone/>
              <a:defRPr/>
            </a:lvl6pPr>
            <a:lvl7pPr lvl="6">
              <a:spcBef>
                <a:spcPts val="0"/>
              </a:spcBef>
              <a:buSzPts val="3500"/>
              <a:buNone/>
              <a:defRPr/>
            </a:lvl7pPr>
            <a:lvl8pPr lvl="7">
              <a:spcBef>
                <a:spcPts val="0"/>
              </a:spcBef>
              <a:buSzPts val="3500"/>
              <a:buNone/>
              <a:defRPr/>
            </a:lvl8pPr>
            <a:lvl9pPr lvl="8">
              <a:spcBef>
                <a:spcPts val="0"/>
              </a:spcBef>
              <a:buSzPts val="35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rIns="113100" wrap="square" tIns="113100"/>
          <a:lstStyle>
            <a:lvl1pPr lvl="0">
              <a:spcBef>
                <a:spcPts val="0"/>
              </a:spcBef>
              <a:buSzPts val="3000"/>
              <a:buNone/>
              <a:defRPr sz="3000"/>
            </a:lvl1pPr>
            <a:lvl2pPr lvl="1">
              <a:spcBef>
                <a:spcPts val="0"/>
              </a:spcBef>
              <a:buSzPts val="3000"/>
              <a:buNone/>
              <a:defRPr sz="3000"/>
            </a:lvl2pPr>
            <a:lvl3pPr lvl="2">
              <a:spcBef>
                <a:spcPts val="0"/>
              </a:spcBef>
              <a:buSzPts val="3000"/>
              <a:buNone/>
              <a:defRPr sz="3000"/>
            </a:lvl3pPr>
            <a:lvl4pPr lvl="3">
              <a:spcBef>
                <a:spcPts val="0"/>
              </a:spcBef>
              <a:buSzPts val="3000"/>
              <a:buNone/>
              <a:defRPr sz="3000"/>
            </a:lvl4pPr>
            <a:lvl5pPr lvl="4">
              <a:spcBef>
                <a:spcPts val="0"/>
              </a:spcBef>
              <a:buSzPts val="3000"/>
              <a:buNone/>
              <a:defRPr sz="3000"/>
            </a:lvl5pPr>
            <a:lvl6pPr lvl="5">
              <a:spcBef>
                <a:spcPts val="0"/>
              </a:spcBef>
              <a:buSzPts val="3000"/>
              <a:buNone/>
              <a:defRPr sz="3000"/>
            </a:lvl6pPr>
            <a:lvl7pPr lvl="6">
              <a:spcBef>
                <a:spcPts val="0"/>
              </a:spcBef>
              <a:buSzPts val="3000"/>
              <a:buNone/>
              <a:defRPr sz="3000"/>
            </a:lvl7pPr>
            <a:lvl8pPr lvl="7">
              <a:spcBef>
                <a:spcPts val="0"/>
              </a:spcBef>
              <a:buSzPts val="3000"/>
              <a:buNone/>
              <a:defRPr sz="3000"/>
            </a:lvl8pPr>
            <a:lvl9pPr lvl="8">
              <a:spcBef>
                <a:spcPts val="0"/>
              </a:spcBef>
              <a:buSzPts val="3000"/>
              <a:buNone/>
              <a:defRPr sz="30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SzPts val="1500"/>
              <a:buChar char="●"/>
              <a:defRPr sz="1500"/>
            </a:lvl1pPr>
            <a:lvl2pPr lvl="1">
              <a:spcBef>
                <a:spcPts val="0"/>
              </a:spcBef>
              <a:buSzPts val="1500"/>
              <a:buChar char="○"/>
              <a:defRPr sz="1500"/>
            </a:lvl2pPr>
            <a:lvl3pPr lvl="2">
              <a:spcBef>
                <a:spcPts val="0"/>
              </a:spcBef>
              <a:buSzPts val="1500"/>
              <a:buChar char="■"/>
              <a:defRPr sz="1500"/>
            </a:lvl3pPr>
            <a:lvl4pPr lvl="3">
              <a:spcBef>
                <a:spcPts val="0"/>
              </a:spcBef>
              <a:buSzPts val="1500"/>
              <a:buChar char="●"/>
              <a:defRPr sz="1500"/>
            </a:lvl4pPr>
            <a:lvl5pPr lvl="4">
              <a:spcBef>
                <a:spcPts val="0"/>
              </a:spcBef>
              <a:buSzPts val="1500"/>
              <a:buChar char="○"/>
              <a:defRPr sz="1500"/>
            </a:lvl5pPr>
            <a:lvl6pPr lvl="5">
              <a:spcBef>
                <a:spcPts val="0"/>
              </a:spcBef>
              <a:buSzPts val="1500"/>
              <a:buChar char="■"/>
              <a:defRPr sz="1500"/>
            </a:lvl6pPr>
            <a:lvl7pPr lvl="6">
              <a:spcBef>
                <a:spcPts val="0"/>
              </a:spcBef>
              <a:buSzPts val="1500"/>
              <a:buChar char="●"/>
              <a:defRPr sz="1500"/>
            </a:lvl7pPr>
            <a:lvl8pPr lvl="7">
              <a:spcBef>
                <a:spcPts val="0"/>
              </a:spcBef>
              <a:buSzPts val="1500"/>
              <a:buChar char="○"/>
              <a:defRPr sz="1500"/>
            </a:lvl8pPr>
            <a:lvl9pPr lvl="8">
              <a:spcBef>
                <a:spcPts val="0"/>
              </a:spcBef>
              <a:buSzPts val="1500"/>
              <a:buChar char="■"/>
              <a:defRPr sz="15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113100" lIns="113100" rIns="113100" wrap="square" tIns="113100"/>
          <a:lstStyle>
            <a:lvl1pPr lvl="0">
              <a:spcBef>
                <a:spcPts val="0"/>
              </a:spcBef>
              <a:buSzPts val="5900"/>
              <a:buNone/>
              <a:defRPr sz="5900"/>
            </a:lvl1pPr>
            <a:lvl2pPr lvl="1">
              <a:spcBef>
                <a:spcPts val="0"/>
              </a:spcBef>
              <a:buSzPts val="5900"/>
              <a:buNone/>
              <a:defRPr sz="5900"/>
            </a:lvl2pPr>
            <a:lvl3pPr lvl="2">
              <a:spcBef>
                <a:spcPts val="0"/>
              </a:spcBef>
              <a:buSzPts val="5900"/>
              <a:buNone/>
              <a:defRPr sz="5900"/>
            </a:lvl3pPr>
            <a:lvl4pPr lvl="3">
              <a:spcBef>
                <a:spcPts val="0"/>
              </a:spcBef>
              <a:buSzPts val="5900"/>
              <a:buNone/>
              <a:defRPr sz="5900"/>
            </a:lvl4pPr>
            <a:lvl5pPr lvl="4">
              <a:spcBef>
                <a:spcPts val="0"/>
              </a:spcBef>
              <a:buSzPts val="5900"/>
              <a:buNone/>
              <a:defRPr sz="5900"/>
            </a:lvl5pPr>
            <a:lvl6pPr lvl="5">
              <a:spcBef>
                <a:spcPts val="0"/>
              </a:spcBef>
              <a:buSzPts val="5900"/>
              <a:buNone/>
              <a:defRPr sz="5900"/>
            </a:lvl6pPr>
            <a:lvl7pPr lvl="6">
              <a:spcBef>
                <a:spcPts val="0"/>
              </a:spcBef>
              <a:buSzPts val="5900"/>
              <a:buNone/>
              <a:defRPr sz="5900"/>
            </a:lvl7pPr>
            <a:lvl8pPr lvl="7">
              <a:spcBef>
                <a:spcPts val="0"/>
              </a:spcBef>
              <a:buSzPts val="5900"/>
              <a:buNone/>
              <a:defRPr sz="5900"/>
            </a:lvl8pPr>
            <a:lvl9pPr lvl="8">
              <a:spcBef>
                <a:spcPts val="0"/>
              </a:spcBef>
              <a:buSzPts val="5900"/>
              <a:buNone/>
              <a:defRPr sz="59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rIns="113100" wrap="square" tIns="11310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rIns="113100" wrap="square" tIns="1131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5433450" y="1094158"/>
            <a:ext cx="4221000" cy="5583600"/>
          </a:xfrm>
          <a:prstGeom prst="rect">
            <a:avLst/>
          </a:prstGeom>
        </p:spPr>
        <p:txBody>
          <a:bodyPr anchorCtr="0" anchor="ctr" bIns="113100" lIns="113100" rIns="113100" wrap="square" tIns="113100"/>
          <a:lstStyle>
            <a:lvl1pPr lvl="0">
              <a:spcBef>
                <a:spcPts val="0"/>
              </a:spcBef>
              <a:buSzPts val="2200"/>
              <a:buChar char="●"/>
              <a:defRPr/>
            </a:lvl1pPr>
            <a:lvl2pPr lvl="1">
              <a:spcBef>
                <a:spcPts val="0"/>
              </a:spcBef>
              <a:buSzPts val="1700"/>
              <a:buChar char="○"/>
              <a:defRPr/>
            </a:lvl2pPr>
            <a:lvl3pPr lvl="2">
              <a:spcBef>
                <a:spcPts val="0"/>
              </a:spcBef>
              <a:buSzPts val="1700"/>
              <a:buChar char="■"/>
              <a:defRPr/>
            </a:lvl3pPr>
            <a:lvl4pPr lvl="3">
              <a:spcBef>
                <a:spcPts val="0"/>
              </a:spcBef>
              <a:buSzPts val="1700"/>
              <a:buChar char="●"/>
              <a:defRPr/>
            </a:lvl4pPr>
            <a:lvl5pPr lvl="4">
              <a:spcBef>
                <a:spcPts val="0"/>
              </a:spcBef>
              <a:buSzPts val="1700"/>
              <a:buChar char="○"/>
              <a:defRPr/>
            </a:lvl5pPr>
            <a:lvl6pPr lvl="5">
              <a:spcBef>
                <a:spcPts val="0"/>
              </a:spcBef>
              <a:buSzPts val="1700"/>
              <a:buChar char="■"/>
              <a:defRPr/>
            </a:lvl6pPr>
            <a:lvl7pPr lvl="6">
              <a:spcBef>
                <a:spcPts val="0"/>
              </a:spcBef>
              <a:buSzPts val="1700"/>
              <a:buChar char="●"/>
              <a:defRPr/>
            </a:lvl7pPr>
            <a:lvl8pPr lvl="7">
              <a:spcBef>
                <a:spcPts val="0"/>
              </a:spcBef>
              <a:buSzPts val="1700"/>
              <a:buChar char="○"/>
              <a:defRPr/>
            </a:lvl8pPr>
            <a:lvl9pPr lvl="8">
              <a:spcBef>
                <a:spcPts val="0"/>
              </a:spcBef>
              <a:buSzPts val="17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rIns="113100" wrap="square" tIns="11310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rIns="113100" wrap="square" tIns="1131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rIns="113100" wrap="square" tIns="113100"/>
          <a:lstStyle>
            <a:lvl1pPr lvl="0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rIns="113100" wrap="square" tIns="11310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rIns="113100" wrap="square" tIns="11310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2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Shape 54"/>
          <p:cNvGraphicFramePr/>
          <p:nvPr/>
        </p:nvGraphicFramePr>
        <p:xfrm>
          <a:off x="0" y="3974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{D03E439B-46B5-4FA9-B6BB-5115F4E2F200}</a:tableStyleId>
              </a:tblPr>
              <a:tblGrid>
                <a:gridCol w="1253950"/>
                <a:gridCol w="1525925"/>
                <a:gridCol w="3777950"/>
                <a:gridCol w="3491875"/>
              </a:tblGrid>
              <a:tr h="916275">
                <a:tc>
                  <a:txBody>
                    <a:bodyPr>
                      <a:noAutofit/>
                    </a:bodyPr>
                    <a:lstStyle/>
                    <a:p>
                      <a:pPr indent="0" lvl="0" marL="889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Date: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Student Name:</a:t>
                      </a:r>
                    </a:p>
                    <a:p>
                      <a:pPr indent="0" lvl="0" marL="889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900"/>
                    </a:p>
                    <a:p>
                      <a:pPr indent="0" lvl="0" marL="889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900"/>
                    </a:p>
                    <a:p>
                      <a:pPr indent="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889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Explanation of Scoring</a:t>
                      </a:r>
                    </a:p>
                    <a:p>
                      <a:pPr indent="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Use values of 1-4. Decimals can be used.  Students should show a depth of learning on the criteria applicable to their project.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Scoring for Each Box</a:t>
                      </a:r>
                    </a:p>
                    <a:p>
                      <a:pPr indent="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800"/>
                        <a:t>4 Exceptional </a:t>
                      </a:r>
                    </a:p>
                    <a:p>
                      <a:pPr indent="-6985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3 Exceeds Expectation  </a:t>
                      </a:r>
                    </a:p>
                    <a:p>
                      <a:pPr indent="-6985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2 Meets Expectation </a:t>
                      </a:r>
                    </a:p>
                    <a:p>
                      <a:pPr indent="-6985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1 Does not Meet Expectation 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01925">
                <a:tc>
                  <a:txBody>
                    <a:bodyPr>
                      <a:noAutofit/>
                    </a:bodyPr>
                    <a:lstStyle/>
                    <a:p>
                      <a:pPr indent="0" lvl="0" marL="889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Expert Learner</a:t>
                      </a:r>
                      <a:r>
                        <a:rPr b="1" lang="en" sz="80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889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School-Wide Learning Outcomes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Process (Portfolio)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889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         Product (Project and Presentation)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287875"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Responding with wonder and awe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Metacognition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Managing Impulsivity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Finding humor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Persisting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Listening to others with empathy and 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understanding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Thinking interdependently (cooperative)</a:t>
                      </a:r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Learning continuously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Neat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Appealing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Creative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Professional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Detailed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SCORE:____________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Demonstrates mission and enthusiasm for the project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Monitors and regulates distractions 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Persists when the project is difficult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Reflects on learning 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Collaborates with mentor and others involved 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ts val="800"/>
                        <a:buChar char="●"/>
                      </a:pPr>
                      <a:r>
                        <a:rPr lang="en" sz="800"/>
                        <a:t>Finds humor in struggles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SCORE: ____________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678275"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Gathers data through all the senses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Thinks and communicates with clarity and precision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Questions and poses problems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Applies past knowledge to new situations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Project Checklist Completed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SCORE:____________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Develops a challenging project using prior knowledge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Communicates the project goal clearly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Poses possible problems before starting their project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Presentation Skills: Organized, Appealing, Creative, Professional, Rehearsed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SCORE: ____________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878175"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Taking responsible risks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Creating, Imagining, and Innovating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Thinking flexibly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/>
                        <a:t>Striving for accuracy and precision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Portfolio: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Deadlines met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ts val="800"/>
                        <a:buChar char="●"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Logical order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SCORE:____________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Creativity, imagination, innovation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Risk taking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Organization of resources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Monitoring  progress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" sz="800"/>
                        <a:t>Plans adjusted as needed</a:t>
                      </a:r>
                    </a:p>
                    <a:p>
                      <a:pPr indent="-279400" lvl="0" marL="45720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ts val="800"/>
                        <a:buChar char="●"/>
                      </a:pPr>
                      <a:r>
                        <a:rPr lang="en" sz="800"/>
                        <a:t>Clear goal</a:t>
                      </a: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SCORE: ____________</a:t>
                      </a: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115525"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marR="8890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68600" marL="6860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55" name="Shape 55"/>
          <p:cNvSpPr txBox="1"/>
          <p:nvPr/>
        </p:nvSpPr>
        <p:spPr>
          <a:xfrm rot="-5400000">
            <a:off x="-369000" y="4853350"/>
            <a:ext cx="17145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76200" marR="7620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</a:rPr>
              <a:t>Resourceful &amp; Knowledgeable</a:t>
            </a:r>
          </a:p>
        </p:txBody>
      </p:sp>
      <p:sp>
        <p:nvSpPr>
          <p:cNvPr id="56" name="Shape 56"/>
          <p:cNvSpPr txBox="1"/>
          <p:nvPr/>
        </p:nvSpPr>
        <p:spPr>
          <a:xfrm rot="-5400000">
            <a:off x="-560775" y="6530975"/>
            <a:ext cx="20028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76200" marR="7620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</a:rPr>
              <a:t>Strategic &amp; Goal-Directed</a:t>
            </a:r>
          </a:p>
        </p:txBody>
      </p:sp>
      <p:sp>
        <p:nvSpPr>
          <p:cNvPr id="57" name="Shape 57"/>
          <p:cNvSpPr txBox="1"/>
          <p:nvPr/>
        </p:nvSpPr>
        <p:spPr>
          <a:xfrm flipH="1">
            <a:off x="17050" y="0"/>
            <a:ext cx="94431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457200" lvl="0" marL="3200400" rtl="0">
              <a:spcBef>
                <a:spcPts val="0"/>
              </a:spcBef>
              <a:buNone/>
            </a:pPr>
            <a:r>
              <a:rPr b="1" lang="en"/>
              <a:t>Project </a:t>
            </a:r>
            <a:r>
              <a:rPr b="1" lang="en"/>
              <a:t>Rubric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b="1" sz="1200"/>
          </a:p>
        </p:txBody>
      </p:sp>
      <p:sp>
        <p:nvSpPr>
          <p:cNvPr id="58" name="Shape 58"/>
          <p:cNvSpPr txBox="1"/>
          <p:nvPr/>
        </p:nvSpPr>
        <p:spPr>
          <a:xfrm flipH="1" rot="-5400000">
            <a:off x="4862700" y="7305550"/>
            <a:ext cx="3330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b="1" sz="1000"/>
          </a:p>
        </p:txBody>
      </p:sp>
      <p:sp>
        <p:nvSpPr>
          <p:cNvPr id="59" name="Shape 59"/>
          <p:cNvSpPr txBox="1"/>
          <p:nvPr/>
        </p:nvSpPr>
        <p:spPr>
          <a:xfrm>
            <a:off x="0" y="9020175"/>
            <a:ext cx="2645700" cy="2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b="1" sz="1200"/>
          </a:p>
        </p:txBody>
      </p:sp>
      <p:sp>
        <p:nvSpPr>
          <p:cNvPr id="60" name="Shape 60"/>
          <p:cNvSpPr txBox="1"/>
          <p:nvPr/>
        </p:nvSpPr>
        <p:spPr>
          <a:xfrm>
            <a:off x="131100" y="2289300"/>
            <a:ext cx="797700" cy="16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/>
        </p:nvSpPr>
        <p:spPr>
          <a:xfrm rot="-5400000">
            <a:off x="-503550" y="2543175"/>
            <a:ext cx="20670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76200" marR="7620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</a:rPr>
              <a:t>Purposeful &amp; Motivated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